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63" r:id="rId6"/>
    <p:sldId id="273" r:id="rId7"/>
    <p:sldId id="274" r:id="rId8"/>
    <p:sldId id="275" r:id="rId9"/>
    <p:sldId id="276" r:id="rId10"/>
    <p:sldId id="280" r:id="rId11"/>
    <p:sldId id="279" r:id="rId12"/>
    <p:sldId id="277" r:id="rId13"/>
    <p:sldId id="278" r:id="rId14"/>
    <p:sldId id="264" r:id="rId15"/>
    <p:sldId id="26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0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CN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學習歷程檔案要具備的內容</a:t>
          </a:r>
          <a:endParaRPr lang="zh-CN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A405B3-2B24-4202-AB30-A4C0FB9568D5}">
      <dgm:prSet phldrT="[文本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CN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對於學習歷程檔案的迷思</a:t>
          </a:r>
          <a:endParaRPr lang="zh-CN" altLang="en-US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A7D875-638B-4E84-BED1-CAD3A224ACBA}">
      <dgm:prSet phldrT="[文本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CN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學習歷程檔案的系統操作</a:t>
          </a:r>
          <a:endParaRPr lang="zh-CN" altLang="en-US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F6474F-154C-4ED4-ADCF-8840015AC9F2}" type="parTrans" cxnId="{DD848C34-3C20-4C61-B8D4-9312842DBD7F}">
      <dgm:prSet/>
      <dgm:spPr/>
      <dgm:t>
        <a:bodyPr/>
        <a:lstStyle/>
        <a:p>
          <a:endParaRPr lang="zh-CN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875054-7B14-4C5D-A581-C3C6B4857889}" type="sibTrans" cxnId="{DD848C34-3C20-4C61-B8D4-9312842DBD7F}">
      <dgm:prSet/>
      <dgm:spPr/>
      <dgm:t>
        <a:bodyPr/>
        <a:lstStyle/>
        <a:p>
          <a:endParaRPr lang="zh-CN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A8154D-10BC-49AA-8D9E-58EB052E22C5}" type="pres">
      <dgm:prSet presAssocID="{71A83C61-7B25-48A9-BA77-64DD204C5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CA859F-8504-4787-B1FD-F270975BB039}" type="pres">
      <dgm:prSet presAssocID="{8C5C824B-BB8B-4B2C-83F9-CBE6999E3976}" presName="parentText" presStyleLbl="node1" presStyleIdx="0" presStyleCnt="3" custLinFactY="-659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01A50C-5284-4318-9C5C-539A54E282FB}" type="pres">
      <dgm:prSet presAssocID="{E4EA6085-6D95-4C46-8EB6-9585018E5592}" presName="spacer" presStyleCnt="0"/>
      <dgm:spPr/>
    </dgm:pt>
    <dgm:pt modelId="{E5C40BDA-C5EC-4BEE-892C-8CDD37A8E6F8}" type="pres">
      <dgm:prSet presAssocID="{44A405B3-2B24-4202-AB30-A4C0FB9568D5}" presName="parentText" presStyleLbl="node1" presStyleIdx="1" presStyleCnt="3" custLinFactY="-23080" custLinFactNeighborX="-3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71AD7-9302-4B22-9156-B0391518A03F}" type="pres">
      <dgm:prSet presAssocID="{16FD05AB-DA21-4489-97AC-1635AD11DB2E}" presName="spacer" presStyleCnt="0"/>
      <dgm:spPr/>
    </dgm:pt>
    <dgm:pt modelId="{F967505E-B955-4582-986C-E1664E345E8E}" type="pres">
      <dgm:prSet presAssocID="{1CA7D875-638B-4E84-BED1-CAD3A224ACBA}" presName="parentText" presStyleLbl="node1" presStyleIdx="2" presStyleCnt="3" custLinFactNeighborX="-8203" custLinFactNeighborY="-473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323598C-5351-4F80-B88F-D94B1A725FD3}" type="presOf" srcId="{8C5C824B-BB8B-4B2C-83F9-CBE6999E3976}" destId="{44CA859F-8504-4787-B1FD-F270975BB039}" srcOrd="0" destOrd="0" presId="urn:microsoft.com/office/officeart/2005/8/layout/vList2"/>
    <dgm:cxn modelId="{AC377856-2253-44F4-9418-BACFD3289757}" type="presOf" srcId="{1CA7D875-638B-4E84-BED1-CAD3A224ACBA}" destId="{F967505E-B955-4582-986C-E1664E345E8E}" srcOrd="0" destOrd="0" presId="urn:microsoft.com/office/officeart/2005/8/layout/vList2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7E02669F-BF94-4090-8000-235DC2432DAB}" type="presOf" srcId="{71A83C61-7B25-48A9-BA77-64DD204C59FE}" destId="{01A8154D-10BC-49AA-8D9E-58EB052E22C5}" srcOrd="0" destOrd="0" presId="urn:microsoft.com/office/officeart/2005/8/layout/vList2"/>
    <dgm:cxn modelId="{B092F7E5-D025-40D3-90FE-7E2D52866B9F}" type="presOf" srcId="{44A405B3-2B24-4202-AB30-A4C0FB9568D5}" destId="{E5C40BDA-C5EC-4BEE-892C-8CDD37A8E6F8}" srcOrd="0" destOrd="0" presId="urn:microsoft.com/office/officeart/2005/8/layout/vList2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DD848C34-3C20-4C61-B8D4-9312842DBD7F}" srcId="{71A83C61-7B25-48A9-BA77-64DD204C59FE}" destId="{1CA7D875-638B-4E84-BED1-CAD3A224ACBA}" srcOrd="2" destOrd="0" parTransId="{05F6474F-154C-4ED4-ADCF-8840015AC9F2}" sibTransId="{0D875054-7B14-4C5D-A581-C3C6B4857889}"/>
    <dgm:cxn modelId="{7B093363-342E-4CBA-9AC3-DF501FB16EE3}" type="presParOf" srcId="{01A8154D-10BC-49AA-8D9E-58EB052E22C5}" destId="{44CA859F-8504-4787-B1FD-F270975BB039}" srcOrd="0" destOrd="0" presId="urn:microsoft.com/office/officeart/2005/8/layout/vList2"/>
    <dgm:cxn modelId="{68906DFA-B7FA-4649-BF0D-40568B8064A6}" type="presParOf" srcId="{01A8154D-10BC-49AA-8D9E-58EB052E22C5}" destId="{5C01A50C-5284-4318-9C5C-539A54E282FB}" srcOrd="1" destOrd="0" presId="urn:microsoft.com/office/officeart/2005/8/layout/vList2"/>
    <dgm:cxn modelId="{D79F967C-A648-4435-B912-5271FF16EDB3}" type="presParOf" srcId="{01A8154D-10BC-49AA-8D9E-58EB052E22C5}" destId="{E5C40BDA-C5EC-4BEE-892C-8CDD37A8E6F8}" srcOrd="2" destOrd="0" presId="urn:microsoft.com/office/officeart/2005/8/layout/vList2"/>
    <dgm:cxn modelId="{2E89F52A-6549-4B75-B79A-85EDC0DCF9B8}" type="presParOf" srcId="{01A8154D-10BC-49AA-8D9E-58EB052E22C5}" destId="{D8971AD7-9302-4B22-9156-B0391518A03F}" srcOrd="3" destOrd="0" presId="urn:microsoft.com/office/officeart/2005/8/layout/vList2"/>
    <dgm:cxn modelId="{C16B8FCB-536D-4B97-9188-1CCF729C7D4C}" type="presParOf" srcId="{01A8154D-10BC-49AA-8D9E-58EB052E22C5}" destId="{F967505E-B955-4582-986C-E1664E345E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C0384-E8E8-4DD0-91E1-0EB7DC6E98D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BC1EC9-7715-4E8E-8DE9-1CFC46AD3E71}">
      <dgm:prSet phldrT="[文本]"/>
      <dgm:spPr/>
      <dgm:t>
        <a:bodyPr/>
        <a:lstStyle/>
        <a:p>
          <a:r>
            <a:rPr lang="en-US" altLang="zh-CN" b="1" dirty="0" smtClean="0">
              <a:ea typeface="宋体" charset="-122"/>
            </a:rPr>
            <a:t>title</a:t>
          </a:r>
          <a:endParaRPr lang="zh-CN" altLang="en-US"/>
        </a:p>
      </dgm:t>
    </dgm:pt>
    <dgm:pt modelId="{F38A43CA-D07C-4A1F-AABE-B3B30F857326}" type="parTrans" cxnId="{DF4206D5-D64C-41DD-9A7C-27C30A81A9F4}">
      <dgm:prSet/>
      <dgm:spPr/>
      <dgm:t>
        <a:bodyPr/>
        <a:lstStyle/>
        <a:p>
          <a:endParaRPr lang="zh-CN" altLang="en-US"/>
        </a:p>
      </dgm:t>
    </dgm:pt>
    <dgm:pt modelId="{1991D3DD-7366-4148-A0F3-A41E073B244B}" type="sibTrans" cxnId="{DF4206D5-D64C-41DD-9A7C-27C30A81A9F4}">
      <dgm:prSet/>
      <dgm:spPr/>
      <dgm:t>
        <a:bodyPr/>
        <a:lstStyle/>
        <a:p>
          <a:endParaRPr lang="zh-CN" altLang="en-US"/>
        </a:p>
      </dgm:t>
    </dgm:pt>
    <dgm:pt modelId="{9DC83205-A96E-4A5D-8B8F-78F7EDFB936E}">
      <dgm:prSet phldrT="[文本]" custT="1"/>
      <dgm:spPr/>
      <dgm:t>
        <a:bodyPr/>
        <a:lstStyle/>
        <a:p>
          <a:pPr rtl="0"/>
          <a:r>
            <a:rPr kumimoji="0" lang="en-US" altLang="zh-CN" sz="16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  <a:endParaRPr lang="zh-CN" altLang="en-US" sz="1600"/>
        </a:p>
      </dgm:t>
    </dgm:pt>
    <dgm:pt modelId="{09DA99CF-93FE-4DC5-8336-FE30C3A55A00}" type="parTrans" cxnId="{41F64EFE-B2BA-4064-B33B-57AFBDA1E4A3}">
      <dgm:prSet/>
      <dgm:spPr/>
      <dgm:t>
        <a:bodyPr/>
        <a:lstStyle/>
        <a:p>
          <a:endParaRPr lang="zh-CN" altLang="en-US"/>
        </a:p>
      </dgm:t>
    </dgm:pt>
    <dgm:pt modelId="{8F24F032-6F04-4304-A8EE-2DAEE02034D7}" type="sibTrans" cxnId="{41F64EFE-B2BA-4064-B33B-57AFBDA1E4A3}">
      <dgm:prSet/>
      <dgm:spPr/>
      <dgm:t>
        <a:bodyPr/>
        <a:lstStyle/>
        <a:p>
          <a:endParaRPr lang="zh-CN" altLang="en-US"/>
        </a:p>
      </dgm:t>
    </dgm:pt>
    <dgm:pt modelId="{BFB95548-6DA0-4987-9BCE-E920FD78AB07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b="1" dirty="0" smtClean="0">
              <a:ea typeface="宋体" charset="-122"/>
            </a:rPr>
            <a:t>title</a:t>
          </a:r>
          <a:endParaRPr lang="zh-CN" altLang="en-US"/>
        </a:p>
      </dgm:t>
    </dgm:pt>
    <dgm:pt modelId="{68043048-8FA1-4C96-A272-86F56FA65DD3}" type="parTrans" cxnId="{DCA80E3F-EBE8-4910-9C15-CF5CC94730B4}">
      <dgm:prSet/>
      <dgm:spPr/>
      <dgm:t>
        <a:bodyPr/>
        <a:lstStyle/>
        <a:p>
          <a:endParaRPr lang="zh-CN" altLang="en-US"/>
        </a:p>
      </dgm:t>
    </dgm:pt>
    <dgm:pt modelId="{AD5562F8-26E7-43E3-AE75-9BAA5596FC30}" type="sibTrans" cxnId="{DCA80E3F-EBE8-4910-9C15-CF5CC94730B4}">
      <dgm:prSet/>
      <dgm:spPr/>
      <dgm:t>
        <a:bodyPr/>
        <a:lstStyle/>
        <a:p>
          <a:endParaRPr lang="zh-CN" altLang="en-US"/>
        </a:p>
      </dgm:t>
    </dgm:pt>
    <dgm:pt modelId="{66B760EF-EC03-4476-9548-6E1F01F23FD2}">
      <dgm:prSet phldrT="[文本]" custT="1"/>
      <dgm:spPr>
        <a:noFill/>
        <a:ln>
          <a:solidFill>
            <a:srgbClr val="820000"/>
          </a:solidFill>
        </a:ln>
      </dgm:spPr>
      <dgm:t>
        <a:bodyPr/>
        <a:lstStyle/>
        <a:p>
          <a:pPr rtl="0"/>
          <a:r>
            <a:rPr kumimoji="0" lang="en-US" altLang="zh-CN" sz="16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  <a:endParaRPr lang="zh-CN" altLang="en-US" sz="1600"/>
        </a:p>
      </dgm:t>
    </dgm:pt>
    <dgm:pt modelId="{2B7B559B-DB78-473A-9287-63C9924E13D3}" type="parTrans" cxnId="{9FF9B114-7745-4184-B293-2F227A832DC1}">
      <dgm:prSet/>
      <dgm:spPr>
        <a:noFill/>
        <a:ln>
          <a:solidFill>
            <a:srgbClr val="820000"/>
          </a:solidFill>
        </a:ln>
      </dgm:spPr>
      <dgm:t>
        <a:bodyPr/>
        <a:lstStyle/>
        <a:p>
          <a:endParaRPr lang="zh-CN" altLang="en-US"/>
        </a:p>
      </dgm:t>
    </dgm:pt>
    <dgm:pt modelId="{C9425A9B-FF25-4BC9-AD30-0DEF12B379A0}" type="sibTrans" cxnId="{9FF9B114-7745-4184-B293-2F227A832DC1}">
      <dgm:prSet/>
      <dgm:spPr/>
      <dgm:t>
        <a:bodyPr/>
        <a:lstStyle/>
        <a:p>
          <a:endParaRPr lang="zh-CN" altLang="en-US"/>
        </a:p>
      </dgm:t>
    </dgm:pt>
    <dgm:pt modelId="{D0FE6BF2-641C-4CB9-960D-C5E896F239EF}">
      <dgm:prSet phldrT="[文本]" custT="1"/>
      <dgm:spPr>
        <a:noFill/>
        <a:ln>
          <a:solidFill>
            <a:srgbClr val="820000"/>
          </a:solidFill>
        </a:ln>
      </dgm:spPr>
      <dgm:t>
        <a:bodyPr/>
        <a:lstStyle/>
        <a:p>
          <a:pPr rtl="0"/>
          <a:r>
            <a:rPr kumimoji="0" lang="en-US" altLang="zh-CN" sz="16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  <a:endParaRPr lang="zh-CN" altLang="en-US" sz="1600"/>
        </a:p>
      </dgm:t>
    </dgm:pt>
    <dgm:pt modelId="{5EDBC32C-8A8A-4569-AB80-E9E1E279FE2F}" type="parTrans" cxnId="{46D626FD-5EB4-422D-B970-60D31A2D8498}">
      <dgm:prSet/>
      <dgm:spPr>
        <a:noFill/>
        <a:ln>
          <a:solidFill>
            <a:srgbClr val="820000"/>
          </a:solidFill>
        </a:ln>
      </dgm:spPr>
      <dgm:t>
        <a:bodyPr/>
        <a:lstStyle/>
        <a:p>
          <a:endParaRPr lang="zh-CN" altLang="en-US"/>
        </a:p>
      </dgm:t>
    </dgm:pt>
    <dgm:pt modelId="{AC74E4A6-C7DE-4B4D-97CF-CD59F5B0C52E}" type="sibTrans" cxnId="{46D626FD-5EB4-422D-B970-60D31A2D8498}">
      <dgm:prSet/>
      <dgm:spPr/>
      <dgm:t>
        <a:bodyPr/>
        <a:lstStyle/>
        <a:p>
          <a:endParaRPr lang="zh-CN" altLang="en-US"/>
        </a:p>
      </dgm:t>
    </dgm:pt>
    <dgm:pt modelId="{357978B1-6240-4B06-A748-B9ACD343E402}">
      <dgm:prSet custT="1"/>
      <dgm:spPr/>
      <dgm:t>
        <a:bodyPr/>
        <a:lstStyle/>
        <a:p>
          <a:pPr rtl="0"/>
          <a:r>
            <a:rPr kumimoji="0" lang="en-US" altLang="zh-CN" sz="16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</a:p>
      </dgm:t>
    </dgm:pt>
    <dgm:pt modelId="{181CC315-6170-4A4C-8FC8-E774852731A9}" type="parTrans" cxnId="{49DBCC87-1EF1-41F8-BD93-C17816053CFF}">
      <dgm:prSet/>
      <dgm:spPr/>
      <dgm:t>
        <a:bodyPr/>
        <a:lstStyle/>
        <a:p>
          <a:endParaRPr lang="zh-CN" altLang="en-US"/>
        </a:p>
      </dgm:t>
    </dgm:pt>
    <dgm:pt modelId="{4ADDA174-7334-49EF-A4D9-CFECC2347FBE}" type="sibTrans" cxnId="{49DBCC87-1EF1-41F8-BD93-C17816053CFF}">
      <dgm:prSet/>
      <dgm:spPr/>
      <dgm:t>
        <a:bodyPr/>
        <a:lstStyle/>
        <a:p>
          <a:endParaRPr lang="zh-CN" altLang="en-US"/>
        </a:p>
      </dgm:t>
    </dgm:pt>
    <dgm:pt modelId="{6F11B5D7-C4FE-4DD0-A424-F72D70DD0DE5}">
      <dgm:prSet custT="1"/>
      <dgm:spPr/>
      <dgm:t>
        <a:bodyPr/>
        <a:lstStyle/>
        <a:p>
          <a:pPr rtl="0"/>
          <a:r>
            <a:rPr kumimoji="0" lang="en-US" altLang="zh-CN" sz="16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</a:p>
      </dgm:t>
    </dgm:pt>
    <dgm:pt modelId="{EB551988-87EC-4768-B6F4-B5E73D5C4BA9}" type="parTrans" cxnId="{7D04A2D3-8DBA-46D8-AF38-C31D688E4DF9}">
      <dgm:prSet/>
      <dgm:spPr/>
      <dgm:t>
        <a:bodyPr/>
        <a:lstStyle/>
        <a:p>
          <a:endParaRPr lang="zh-CN" altLang="en-US"/>
        </a:p>
      </dgm:t>
    </dgm:pt>
    <dgm:pt modelId="{873508FB-F5E6-4E9B-A530-5083393AE081}" type="sibTrans" cxnId="{7D04A2D3-8DBA-46D8-AF38-C31D688E4DF9}">
      <dgm:prSet/>
      <dgm:spPr/>
      <dgm:t>
        <a:bodyPr/>
        <a:lstStyle/>
        <a:p>
          <a:endParaRPr lang="zh-CN" altLang="en-US"/>
        </a:p>
      </dgm:t>
    </dgm:pt>
    <dgm:pt modelId="{8B29A6B5-8A2F-4055-BAB5-6D6EEACA584A}" type="pres">
      <dgm:prSet presAssocID="{060C0384-E8E8-4DD0-91E1-0EB7DC6E98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84E13C2-048D-4590-9677-40897B533D59}" type="pres">
      <dgm:prSet presAssocID="{A9BC1EC9-7715-4E8E-8DE9-1CFC46AD3E71}" presName="root" presStyleCnt="0"/>
      <dgm:spPr/>
    </dgm:pt>
    <dgm:pt modelId="{7B3D952E-BA8E-43A7-AD06-13CAEAC5F23B}" type="pres">
      <dgm:prSet presAssocID="{A9BC1EC9-7715-4E8E-8DE9-1CFC46AD3E71}" presName="rootComposite" presStyleCnt="0"/>
      <dgm:spPr/>
    </dgm:pt>
    <dgm:pt modelId="{0B2D5D0E-7467-4B7E-B705-A7C54D2E2CBC}" type="pres">
      <dgm:prSet presAssocID="{A9BC1EC9-7715-4E8E-8DE9-1CFC46AD3E71}" presName="rootText" presStyleLbl="node1" presStyleIdx="0" presStyleCnt="2"/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AE82709E-3F8C-47F1-BDE7-5E8BFB727906}" type="pres">
      <dgm:prSet presAssocID="{A9BC1EC9-7715-4E8E-8DE9-1CFC46AD3E71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52DDC758-26EB-4234-B633-57966FB7B79A}" type="pres">
      <dgm:prSet presAssocID="{A9BC1EC9-7715-4E8E-8DE9-1CFC46AD3E71}" presName="childShape" presStyleCnt="0"/>
      <dgm:spPr/>
    </dgm:pt>
    <dgm:pt modelId="{2EB1CC15-B47F-4E9F-BEFD-56D02533E5ED}" type="pres">
      <dgm:prSet presAssocID="{09DA99CF-93FE-4DC5-8336-FE30C3A55A00}" presName="Name13" presStyleLbl="parChTrans1D2" presStyleIdx="0" presStyleCnt="5"/>
      <dgm:spPr/>
      <dgm:t>
        <a:bodyPr/>
        <a:lstStyle/>
        <a:p>
          <a:endParaRPr lang="zh-CN" altLang="en-US"/>
        </a:p>
      </dgm:t>
    </dgm:pt>
    <dgm:pt modelId="{80C90256-3817-4989-9DC9-DE77094E6B71}" type="pres">
      <dgm:prSet presAssocID="{9DC83205-A96E-4A5D-8B8F-78F7EDFB936E}" presName="childText" presStyleLbl="bgAcc1" presStyleIdx="0" presStyleCnt="5" custScaleX="1991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250D08-CF26-4760-A5AA-48F126FE1950}" type="pres">
      <dgm:prSet presAssocID="{181CC315-6170-4A4C-8FC8-E774852731A9}" presName="Name13" presStyleLbl="parChTrans1D2" presStyleIdx="1" presStyleCnt="5"/>
      <dgm:spPr/>
      <dgm:t>
        <a:bodyPr/>
        <a:lstStyle/>
        <a:p>
          <a:endParaRPr lang="zh-CN" altLang="en-US"/>
        </a:p>
      </dgm:t>
    </dgm:pt>
    <dgm:pt modelId="{748A20D1-9039-479F-9D45-E9350DAF2E6A}" type="pres">
      <dgm:prSet presAssocID="{357978B1-6240-4B06-A748-B9ACD343E402}" presName="childText" presStyleLbl="bgAcc1" presStyleIdx="1" presStyleCnt="5" custScaleX="1988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BF077E-3D43-4619-B384-FFCF0F4CAF80}" type="pres">
      <dgm:prSet presAssocID="{EB551988-87EC-4768-B6F4-B5E73D5C4BA9}" presName="Name13" presStyleLbl="parChTrans1D2" presStyleIdx="2" presStyleCnt="5"/>
      <dgm:spPr/>
      <dgm:t>
        <a:bodyPr/>
        <a:lstStyle/>
        <a:p>
          <a:endParaRPr lang="zh-CN" altLang="en-US"/>
        </a:p>
      </dgm:t>
    </dgm:pt>
    <dgm:pt modelId="{33280CC8-1ABF-478A-9E93-245166E01D46}" type="pres">
      <dgm:prSet presAssocID="{6F11B5D7-C4FE-4DD0-A424-F72D70DD0DE5}" presName="childText" presStyleLbl="bgAcc1" presStyleIdx="2" presStyleCnt="5" custScaleX="2050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0E648C-2C54-459D-97A0-4C519A111BD9}" type="pres">
      <dgm:prSet presAssocID="{BFB95548-6DA0-4987-9BCE-E920FD78AB07}" presName="root" presStyleCnt="0"/>
      <dgm:spPr/>
    </dgm:pt>
    <dgm:pt modelId="{60C3E6D6-F150-4595-89AE-F77C36EDDFF2}" type="pres">
      <dgm:prSet presAssocID="{BFB95548-6DA0-4987-9BCE-E920FD78AB07}" presName="rootComposite" presStyleCnt="0"/>
      <dgm:spPr/>
    </dgm:pt>
    <dgm:pt modelId="{F9DF3AB6-0DC4-4F21-A9FB-68BF88EDB5EE}" type="pres">
      <dgm:prSet presAssocID="{BFB95548-6DA0-4987-9BCE-E920FD78AB07}" presName="rootText" presStyleLbl="node1" presStyleIdx="1" presStyleCnt="2" custLinFactNeighborX="25413"/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6E345A9E-564E-4328-8C3B-BC9A86649967}" type="pres">
      <dgm:prSet presAssocID="{BFB95548-6DA0-4987-9BCE-E920FD78AB07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1255E9AA-2905-4516-A31F-4039F227C671}" type="pres">
      <dgm:prSet presAssocID="{BFB95548-6DA0-4987-9BCE-E920FD78AB07}" presName="childShape" presStyleCnt="0"/>
      <dgm:spPr/>
    </dgm:pt>
    <dgm:pt modelId="{60891AF0-F07E-478A-8A60-71142AD2F432}" type="pres">
      <dgm:prSet presAssocID="{2B7B559B-DB78-473A-9287-63C9924E13D3}" presName="Name13" presStyleLbl="parChTrans1D2" presStyleIdx="3" presStyleCnt="5"/>
      <dgm:spPr/>
      <dgm:t>
        <a:bodyPr/>
        <a:lstStyle/>
        <a:p>
          <a:endParaRPr lang="zh-CN" altLang="en-US"/>
        </a:p>
      </dgm:t>
    </dgm:pt>
    <dgm:pt modelId="{76E5713D-5332-45B2-B058-ADFFA652B354}" type="pres">
      <dgm:prSet presAssocID="{66B760EF-EC03-4476-9548-6E1F01F23FD2}" presName="childText" presStyleLbl="bgAcc1" presStyleIdx="3" presStyleCnt="5" custScaleX="197801" custLinFactNeighborX="317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86038B-AF67-4F68-8B16-F672FB7003F3}" type="pres">
      <dgm:prSet presAssocID="{5EDBC32C-8A8A-4569-AB80-E9E1E279FE2F}" presName="Name13" presStyleLbl="parChTrans1D2" presStyleIdx="4" presStyleCnt="5"/>
      <dgm:spPr/>
      <dgm:t>
        <a:bodyPr/>
        <a:lstStyle/>
        <a:p>
          <a:endParaRPr lang="zh-CN" altLang="en-US"/>
        </a:p>
      </dgm:t>
    </dgm:pt>
    <dgm:pt modelId="{F7DA21C5-51FB-476E-BAF9-3DF8194BABA2}" type="pres">
      <dgm:prSet presAssocID="{D0FE6BF2-641C-4CB9-960D-C5E896F239EF}" presName="childText" presStyleLbl="bgAcc1" presStyleIdx="4" presStyleCnt="5" custScaleX="189706" custScaleY="108887" custLinFactNeighborX="317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D626FD-5EB4-422D-B970-60D31A2D8498}" srcId="{BFB95548-6DA0-4987-9BCE-E920FD78AB07}" destId="{D0FE6BF2-641C-4CB9-960D-C5E896F239EF}" srcOrd="1" destOrd="0" parTransId="{5EDBC32C-8A8A-4569-AB80-E9E1E279FE2F}" sibTransId="{AC74E4A6-C7DE-4B4D-97CF-CD59F5B0C52E}"/>
    <dgm:cxn modelId="{41F64EFE-B2BA-4064-B33B-57AFBDA1E4A3}" srcId="{A9BC1EC9-7715-4E8E-8DE9-1CFC46AD3E71}" destId="{9DC83205-A96E-4A5D-8B8F-78F7EDFB936E}" srcOrd="0" destOrd="0" parTransId="{09DA99CF-93FE-4DC5-8336-FE30C3A55A00}" sibTransId="{8F24F032-6F04-4304-A8EE-2DAEE02034D7}"/>
    <dgm:cxn modelId="{8DDEFC95-FF46-4F8A-82B2-73EF883EC01F}" type="presOf" srcId="{5EDBC32C-8A8A-4569-AB80-E9E1E279FE2F}" destId="{B086038B-AF67-4F68-8B16-F672FB7003F3}" srcOrd="0" destOrd="0" presId="urn:microsoft.com/office/officeart/2005/8/layout/hierarchy3"/>
    <dgm:cxn modelId="{5718EE36-AD59-4E67-AB0E-1A325B25BC5F}" type="presOf" srcId="{66B760EF-EC03-4476-9548-6E1F01F23FD2}" destId="{76E5713D-5332-45B2-B058-ADFFA652B354}" srcOrd="0" destOrd="0" presId="urn:microsoft.com/office/officeart/2005/8/layout/hierarchy3"/>
    <dgm:cxn modelId="{E092D7BC-C1DF-4011-93AE-D47A41D05DE0}" type="presOf" srcId="{BFB95548-6DA0-4987-9BCE-E920FD78AB07}" destId="{F9DF3AB6-0DC4-4F21-A9FB-68BF88EDB5EE}" srcOrd="0" destOrd="0" presId="urn:microsoft.com/office/officeart/2005/8/layout/hierarchy3"/>
    <dgm:cxn modelId="{DF4206D5-D64C-41DD-9A7C-27C30A81A9F4}" srcId="{060C0384-E8E8-4DD0-91E1-0EB7DC6E98D8}" destId="{A9BC1EC9-7715-4E8E-8DE9-1CFC46AD3E71}" srcOrd="0" destOrd="0" parTransId="{F38A43CA-D07C-4A1F-AABE-B3B30F857326}" sibTransId="{1991D3DD-7366-4148-A0F3-A41E073B244B}"/>
    <dgm:cxn modelId="{D646E1B0-08C9-4A71-9C78-6902FC21A4D7}" type="presOf" srcId="{BFB95548-6DA0-4987-9BCE-E920FD78AB07}" destId="{6E345A9E-564E-4328-8C3B-BC9A86649967}" srcOrd="1" destOrd="0" presId="urn:microsoft.com/office/officeart/2005/8/layout/hierarchy3"/>
    <dgm:cxn modelId="{AEAA2D58-C7E0-495F-96D8-0D107189E438}" type="presOf" srcId="{09DA99CF-93FE-4DC5-8336-FE30C3A55A00}" destId="{2EB1CC15-B47F-4E9F-BEFD-56D02533E5ED}" srcOrd="0" destOrd="0" presId="urn:microsoft.com/office/officeart/2005/8/layout/hierarchy3"/>
    <dgm:cxn modelId="{3B169436-7434-487E-A6BD-135DFD632FC6}" type="presOf" srcId="{EB551988-87EC-4768-B6F4-B5E73D5C4BA9}" destId="{FDBF077E-3D43-4619-B384-FFCF0F4CAF80}" srcOrd="0" destOrd="0" presId="urn:microsoft.com/office/officeart/2005/8/layout/hierarchy3"/>
    <dgm:cxn modelId="{49DBCC87-1EF1-41F8-BD93-C17816053CFF}" srcId="{A9BC1EC9-7715-4E8E-8DE9-1CFC46AD3E71}" destId="{357978B1-6240-4B06-A748-B9ACD343E402}" srcOrd="1" destOrd="0" parTransId="{181CC315-6170-4A4C-8FC8-E774852731A9}" sibTransId="{4ADDA174-7334-49EF-A4D9-CFECC2347FBE}"/>
    <dgm:cxn modelId="{5BA08925-7DF2-4CF6-9960-3C522AEC8621}" type="presOf" srcId="{6F11B5D7-C4FE-4DD0-A424-F72D70DD0DE5}" destId="{33280CC8-1ABF-478A-9E93-245166E01D46}" srcOrd="0" destOrd="0" presId="urn:microsoft.com/office/officeart/2005/8/layout/hierarchy3"/>
    <dgm:cxn modelId="{7D04A2D3-8DBA-46D8-AF38-C31D688E4DF9}" srcId="{A9BC1EC9-7715-4E8E-8DE9-1CFC46AD3E71}" destId="{6F11B5D7-C4FE-4DD0-A424-F72D70DD0DE5}" srcOrd="2" destOrd="0" parTransId="{EB551988-87EC-4768-B6F4-B5E73D5C4BA9}" sibTransId="{873508FB-F5E6-4E9B-A530-5083393AE081}"/>
    <dgm:cxn modelId="{AC6E2F14-F128-4B63-848C-7B1758577F41}" type="presOf" srcId="{060C0384-E8E8-4DD0-91E1-0EB7DC6E98D8}" destId="{8B29A6B5-8A2F-4055-BAB5-6D6EEACA584A}" srcOrd="0" destOrd="0" presId="urn:microsoft.com/office/officeart/2005/8/layout/hierarchy3"/>
    <dgm:cxn modelId="{DCA80E3F-EBE8-4910-9C15-CF5CC94730B4}" srcId="{060C0384-E8E8-4DD0-91E1-0EB7DC6E98D8}" destId="{BFB95548-6DA0-4987-9BCE-E920FD78AB07}" srcOrd="1" destOrd="0" parTransId="{68043048-8FA1-4C96-A272-86F56FA65DD3}" sibTransId="{AD5562F8-26E7-43E3-AE75-9BAA5596FC30}"/>
    <dgm:cxn modelId="{EA8E8EEA-8669-45BD-931B-46B009747F05}" type="presOf" srcId="{357978B1-6240-4B06-A748-B9ACD343E402}" destId="{748A20D1-9039-479F-9D45-E9350DAF2E6A}" srcOrd="0" destOrd="0" presId="urn:microsoft.com/office/officeart/2005/8/layout/hierarchy3"/>
    <dgm:cxn modelId="{02BB9DFB-27CD-462B-BD6E-BC999B83BA70}" type="presOf" srcId="{A9BC1EC9-7715-4E8E-8DE9-1CFC46AD3E71}" destId="{0B2D5D0E-7467-4B7E-B705-A7C54D2E2CBC}" srcOrd="0" destOrd="0" presId="urn:microsoft.com/office/officeart/2005/8/layout/hierarchy3"/>
    <dgm:cxn modelId="{1F89D1E5-755B-442B-A366-4766D3481C79}" type="presOf" srcId="{2B7B559B-DB78-473A-9287-63C9924E13D3}" destId="{60891AF0-F07E-478A-8A60-71142AD2F432}" srcOrd="0" destOrd="0" presId="urn:microsoft.com/office/officeart/2005/8/layout/hierarchy3"/>
    <dgm:cxn modelId="{61512B08-041B-4567-B65C-24662E102681}" type="presOf" srcId="{D0FE6BF2-641C-4CB9-960D-C5E896F239EF}" destId="{F7DA21C5-51FB-476E-BAF9-3DF8194BABA2}" srcOrd="0" destOrd="0" presId="urn:microsoft.com/office/officeart/2005/8/layout/hierarchy3"/>
    <dgm:cxn modelId="{A89AA15B-04A6-4D0E-A0B1-B56F245766FF}" type="presOf" srcId="{181CC315-6170-4A4C-8FC8-E774852731A9}" destId="{10250D08-CF26-4760-A5AA-48F126FE1950}" srcOrd="0" destOrd="0" presId="urn:microsoft.com/office/officeart/2005/8/layout/hierarchy3"/>
    <dgm:cxn modelId="{CD894B71-5325-45FC-BA6C-88D7231A69A9}" type="presOf" srcId="{9DC83205-A96E-4A5D-8B8F-78F7EDFB936E}" destId="{80C90256-3817-4989-9DC9-DE77094E6B71}" srcOrd="0" destOrd="0" presId="urn:microsoft.com/office/officeart/2005/8/layout/hierarchy3"/>
    <dgm:cxn modelId="{9FF9B114-7745-4184-B293-2F227A832DC1}" srcId="{BFB95548-6DA0-4987-9BCE-E920FD78AB07}" destId="{66B760EF-EC03-4476-9548-6E1F01F23FD2}" srcOrd="0" destOrd="0" parTransId="{2B7B559B-DB78-473A-9287-63C9924E13D3}" sibTransId="{C9425A9B-FF25-4BC9-AD30-0DEF12B379A0}"/>
    <dgm:cxn modelId="{AB4FB4F7-3A9D-4EB0-BC14-F9FFDCAB2121}" type="presOf" srcId="{A9BC1EC9-7715-4E8E-8DE9-1CFC46AD3E71}" destId="{AE82709E-3F8C-47F1-BDE7-5E8BFB727906}" srcOrd="1" destOrd="0" presId="urn:microsoft.com/office/officeart/2005/8/layout/hierarchy3"/>
    <dgm:cxn modelId="{F6883CE2-BBDA-4C47-B102-CD1C3853C723}" type="presParOf" srcId="{8B29A6B5-8A2F-4055-BAB5-6D6EEACA584A}" destId="{284E13C2-048D-4590-9677-40897B533D59}" srcOrd="0" destOrd="0" presId="urn:microsoft.com/office/officeart/2005/8/layout/hierarchy3"/>
    <dgm:cxn modelId="{B4D18DEA-8316-4A91-B658-CF7412D90B99}" type="presParOf" srcId="{284E13C2-048D-4590-9677-40897B533D59}" destId="{7B3D952E-BA8E-43A7-AD06-13CAEAC5F23B}" srcOrd="0" destOrd="0" presId="urn:microsoft.com/office/officeart/2005/8/layout/hierarchy3"/>
    <dgm:cxn modelId="{A68BD298-9D7F-47BE-9EBE-647D611F491B}" type="presParOf" srcId="{7B3D952E-BA8E-43A7-AD06-13CAEAC5F23B}" destId="{0B2D5D0E-7467-4B7E-B705-A7C54D2E2CBC}" srcOrd="0" destOrd="0" presId="urn:microsoft.com/office/officeart/2005/8/layout/hierarchy3"/>
    <dgm:cxn modelId="{F19925BF-C304-4DF4-862C-20016916E1E4}" type="presParOf" srcId="{7B3D952E-BA8E-43A7-AD06-13CAEAC5F23B}" destId="{AE82709E-3F8C-47F1-BDE7-5E8BFB727906}" srcOrd="1" destOrd="0" presId="urn:microsoft.com/office/officeart/2005/8/layout/hierarchy3"/>
    <dgm:cxn modelId="{07556589-0CA3-474E-9D8E-576CB832796B}" type="presParOf" srcId="{284E13C2-048D-4590-9677-40897B533D59}" destId="{52DDC758-26EB-4234-B633-57966FB7B79A}" srcOrd="1" destOrd="0" presId="urn:microsoft.com/office/officeart/2005/8/layout/hierarchy3"/>
    <dgm:cxn modelId="{8B10CFEE-DC2E-474B-8231-30B6B2433D83}" type="presParOf" srcId="{52DDC758-26EB-4234-B633-57966FB7B79A}" destId="{2EB1CC15-B47F-4E9F-BEFD-56D02533E5ED}" srcOrd="0" destOrd="0" presId="urn:microsoft.com/office/officeart/2005/8/layout/hierarchy3"/>
    <dgm:cxn modelId="{62A1D716-B841-417F-9E0D-8BEAB95EC0E8}" type="presParOf" srcId="{52DDC758-26EB-4234-B633-57966FB7B79A}" destId="{80C90256-3817-4989-9DC9-DE77094E6B71}" srcOrd="1" destOrd="0" presId="urn:microsoft.com/office/officeart/2005/8/layout/hierarchy3"/>
    <dgm:cxn modelId="{9D085A94-E680-49BC-BD3F-218943270FF7}" type="presParOf" srcId="{52DDC758-26EB-4234-B633-57966FB7B79A}" destId="{10250D08-CF26-4760-A5AA-48F126FE1950}" srcOrd="2" destOrd="0" presId="urn:microsoft.com/office/officeart/2005/8/layout/hierarchy3"/>
    <dgm:cxn modelId="{A8312A48-7033-4941-9E3B-95BD8BA12A02}" type="presParOf" srcId="{52DDC758-26EB-4234-B633-57966FB7B79A}" destId="{748A20D1-9039-479F-9D45-E9350DAF2E6A}" srcOrd="3" destOrd="0" presId="urn:microsoft.com/office/officeart/2005/8/layout/hierarchy3"/>
    <dgm:cxn modelId="{572C5D64-3E36-4E13-8A1A-9148DBB114A6}" type="presParOf" srcId="{52DDC758-26EB-4234-B633-57966FB7B79A}" destId="{FDBF077E-3D43-4619-B384-FFCF0F4CAF80}" srcOrd="4" destOrd="0" presId="urn:microsoft.com/office/officeart/2005/8/layout/hierarchy3"/>
    <dgm:cxn modelId="{6473AAD2-BA32-423A-B25F-1E56254E216F}" type="presParOf" srcId="{52DDC758-26EB-4234-B633-57966FB7B79A}" destId="{33280CC8-1ABF-478A-9E93-245166E01D46}" srcOrd="5" destOrd="0" presId="urn:microsoft.com/office/officeart/2005/8/layout/hierarchy3"/>
    <dgm:cxn modelId="{3310DA8D-832F-4D14-AE8D-53ECBF5E359D}" type="presParOf" srcId="{8B29A6B5-8A2F-4055-BAB5-6D6EEACA584A}" destId="{E20E648C-2C54-459D-97A0-4C519A111BD9}" srcOrd="1" destOrd="0" presId="urn:microsoft.com/office/officeart/2005/8/layout/hierarchy3"/>
    <dgm:cxn modelId="{ADB1FB07-D186-43BB-ACBB-4C3367CD6A3A}" type="presParOf" srcId="{E20E648C-2C54-459D-97A0-4C519A111BD9}" destId="{60C3E6D6-F150-4595-89AE-F77C36EDDFF2}" srcOrd="0" destOrd="0" presId="urn:microsoft.com/office/officeart/2005/8/layout/hierarchy3"/>
    <dgm:cxn modelId="{3FD3E576-8EFE-44F1-AFA6-F3B80AF33F9C}" type="presParOf" srcId="{60C3E6D6-F150-4595-89AE-F77C36EDDFF2}" destId="{F9DF3AB6-0DC4-4F21-A9FB-68BF88EDB5EE}" srcOrd="0" destOrd="0" presId="urn:microsoft.com/office/officeart/2005/8/layout/hierarchy3"/>
    <dgm:cxn modelId="{DAB117B7-1391-4F69-AB6C-333A092F6950}" type="presParOf" srcId="{60C3E6D6-F150-4595-89AE-F77C36EDDFF2}" destId="{6E345A9E-564E-4328-8C3B-BC9A86649967}" srcOrd="1" destOrd="0" presId="urn:microsoft.com/office/officeart/2005/8/layout/hierarchy3"/>
    <dgm:cxn modelId="{706531F6-EABC-4BA8-87BA-A7DE86752C2B}" type="presParOf" srcId="{E20E648C-2C54-459D-97A0-4C519A111BD9}" destId="{1255E9AA-2905-4516-A31F-4039F227C671}" srcOrd="1" destOrd="0" presId="urn:microsoft.com/office/officeart/2005/8/layout/hierarchy3"/>
    <dgm:cxn modelId="{61671300-13F2-4F95-A941-1A1ECC94F66C}" type="presParOf" srcId="{1255E9AA-2905-4516-A31F-4039F227C671}" destId="{60891AF0-F07E-478A-8A60-71142AD2F432}" srcOrd="0" destOrd="0" presId="urn:microsoft.com/office/officeart/2005/8/layout/hierarchy3"/>
    <dgm:cxn modelId="{2D4A656A-ED3E-4B4F-A0C8-D1A8B46B82C4}" type="presParOf" srcId="{1255E9AA-2905-4516-A31F-4039F227C671}" destId="{76E5713D-5332-45B2-B058-ADFFA652B354}" srcOrd="1" destOrd="0" presId="urn:microsoft.com/office/officeart/2005/8/layout/hierarchy3"/>
    <dgm:cxn modelId="{7D6F87B8-0046-43E7-948C-E8FCF03D893C}" type="presParOf" srcId="{1255E9AA-2905-4516-A31F-4039F227C671}" destId="{B086038B-AF67-4F68-8B16-F672FB7003F3}" srcOrd="2" destOrd="0" presId="urn:microsoft.com/office/officeart/2005/8/layout/hierarchy3"/>
    <dgm:cxn modelId="{EDCA0AF2-8E22-46AE-8166-212194459962}" type="presParOf" srcId="{1255E9AA-2905-4516-A31F-4039F227C671}" destId="{F7DA21C5-51FB-476E-BAF9-3DF8194BAB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859F-8504-4787-B1FD-F270975BB039}">
      <dsp:nvSpPr>
        <dsp:cNvPr id="0" name=""/>
        <dsp:cNvSpPr/>
      </dsp:nvSpPr>
      <dsp:spPr>
        <a:xfrm>
          <a:off x="0" y="0"/>
          <a:ext cx="6096000" cy="856056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CN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學習歷程檔案要具備的內容</a:t>
          </a:r>
          <a:endParaRPr lang="zh-CN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789" y="41789"/>
        <a:ext cx="6012422" cy="772478"/>
      </dsp:txXfrm>
    </dsp:sp>
    <dsp:sp modelId="{E5C40BDA-C5EC-4BEE-892C-8CDD37A8E6F8}">
      <dsp:nvSpPr>
        <dsp:cNvPr id="0" name=""/>
        <dsp:cNvSpPr/>
      </dsp:nvSpPr>
      <dsp:spPr>
        <a:xfrm>
          <a:off x="0" y="1208180"/>
          <a:ext cx="6096000" cy="856056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CN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對於學習歷程檔案的迷思</a:t>
          </a:r>
          <a:endParaRPr lang="zh-CN" altLang="en-US" sz="33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789" y="1249969"/>
        <a:ext cx="6012422" cy="772478"/>
      </dsp:txXfrm>
    </dsp:sp>
    <dsp:sp modelId="{F967505E-B955-4582-986C-E1664E345E8E}">
      <dsp:nvSpPr>
        <dsp:cNvPr id="0" name=""/>
        <dsp:cNvSpPr/>
      </dsp:nvSpPr>
      <dsp:spPr>
        <a:xfrm>
          <a:off x="0" y="2406874"/>
          <a:ext cx="6096000" cy="856056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CN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學習歷程檔案的系統操作</a:t>
          </a:r>
          <a:endParaRPr lang="zh-CN" altLang="en-US" sz="33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789" y="2448663"/>
        <a:ext cx="6012422" cy="772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D5D0E-7467-4B7E-B705-A7C54D2E2CBC}">
      <dsp:nvSpPr>
        <dsp:cNvPr id="0" name=""/>
        <dsp:cNvSpPr/>
      </dsp:nvSpPr>
      <dsp:spPr>
        <a:xfrm>
          <a:off x="792006" y="242"/>
          <a:ext cx="1710954" cy="855477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200" b="1" kern="1200" dirty="0" smtClean="0">
              <a:ea typeface="宋体" charset="-122"/>
            </a:rPr>
            <a:t>title</a:t>
          </a:r>
          <a:endParaRPr lang="zh-CN" altLang="en-US" sz="5200" kern="1200"/>
        </a:p>
      </dsp:txBody>
      <dsp:txXfrm>
        <a:off x="833767" y="42003"/>
        <a:ext cx="1627432" cy="813716"/>
      </dsp:txXfrm>
    </dsp:sp>
    <dsp:sp modelId="{2EB1CC15-B47F-4E9F-BEFD-56D02533E5ED}">
      <dsp:nvSpPr>
        <dsp:cNvPr id="0" name=""/>
        <dsp:cNvSpPr/>
      </dsp:nvSpPr>
      <dsp:spPr>
        <a:xfrm>
          <a:off x="963102" y="855719"/>
          <a:ext cx="171095" cy="64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607"/>
              </a:lnTo>
              <a:lnTo>
                <a:pt x="171095" y="64160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90256-3817-4989-9DC9-DE77094E6B71}">
      <dsp:nvSpPr>
        <dsp:cNvPr id="0" name=""/>
        <dsp:cNvSpPr/>
      </dsp:nvSpPr>
      <dsp:spPr>
        <a:xfrm>
          <a:off x="1134197" y="1069588"/>
          <a:ext cx="2725371" cy="855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  <a:endParaRPr lang="zh-CN" altLang="en-US" sz="1600" kern="1200"/>
        </a:p>
      </dsp:txBody>
      <dsp:txXfrm>
        <a:off x="1159253" y="1094644"/>
        <a:ext cx="2675259" cy="805365"/>
      </dsp:txXfrm>
    </dsp:sp>
    <dsp:sp modelId="{10250D08-CF26-4760-A5AA-48F126FE1950}">
      <dsp:nvSpPr>
        <dsp:cNvPr id="0" name=""/>
        <dsp:cNvSpPr/>
      </dsp:nvSpPr>
      <dsp:spPr>
        <a:xfrm>
          <a:off x="963102" y="855719"/>
          <a:ext cx="171095" cy="171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954"/>
              </a:lnTo>
              <a:lnTo>
                <a:pt x="171095" y="17109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A20D1-9039-479F-9D45-E9350DAF2E6A}">
      <dsp:nvSpPr>
        <dsp:cNvPr id="0" name=""/>
        <dsp:cNvSpPr/>
      </dsp:nvSpPr>
      <dsp:spPr>
        <a:xfrm>
          <a:off x="1134197" y="2138934"/>
          <a:ext cx="2721539" cy="855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</a:p>
      </dsp:txBody>
      <dsp:txXfrm>
        <a:off x="1159253" y="2163990"/>
        <a:ext cx="2671427" cy="805365"/>
      </dsp:txXfrm>
    </dsp:sp>
    <dsp:sp modelId="{FDBF077E-3D43-4619-B384-FFCF0F4CAF80}">
      <dsp:nvSpPr>
        <dsp:cNvPr id="0" name=""/>
        <dsp:cNvSpPr/>
      </dsp:nvSpPr>
      <dsp:spPr>
        <a:xfrm>
          <a:off x="963102" y="855719"/>
          <a:ext cx="171095" cy="2780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0300"/>
              </a:lnTo>
              <a:lnTo>
                <a:pt x="171095" y="278030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80CC8-1ABF-478A-9E93-245166E01D46}">
      <dsp:nvSpPr>
        <dsp:cNvPr id="0" name=""/>
        <dsp:cNvSpPr/>
      </dsp:nvSpPr>
      <dsp:spPr>
        <a:xfrm>
          <a:off x="1134197" y="3208280"/>
          <a:ext cx="2806005" cy="855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</a:p>
      </dsp:txBody>
      <dsp:txXfrm>
        <a:off x="1159253" y="3233336"/>
        <a:ext cx="2755893" cy="805365"/>
      </dsp:txXfrm>
    </dsp:sp>
    <dsp:sp modelId="{F9DF3AB6-0DC4-4F21-A9FB-68BF88EDB5EE}">
      <dsp:nvSpPr>
        <dsp:cNvPr id="0" name=""/>
        <dsp:cNvSpPr/>
      </dsp:nvSpPr>
      <dsp:spPr>
        <a:xfrm>
          <a:off x="4379921" y="242"/>
          <a:ext cx="1710954" cy="855477"/>
        </a:xfrm>
        <a:prstGeom prst="round2SameRect">
          <a:avLst/>
        </a:prstGeom>
        <a:solidFill>
          <a:schemeClr val="accent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200" b="1" kern="1200" dirty="0" smtClean="0">
              <a:ea typeface="宋体" charset="-122"/>
            </a:rPr>
            <a:t>title</a:t>
          </a:r>
          <a:endParaRPr lang="zh-CN" altLang="en-US" sz="5200" kern="1200"/>
        </a:p>
      </dsp:txBody>
      <dsp:txXfrm>
        <a:off x="4421682" y="42003"/>
        <a:ext cx="1627432" cy="813716"/>
      </dsp:txXfrm>
    </dsp:sp>
    <dsp:sp modelId="{60891AF0-F07E-478A-8A60-71142AD2F432}">
      <dsp:nvSpPr>
        <dsp:cNvPr id="0" name=""/>
        <dsp:cNvSpPr/>
      </dsp:nvSpPr>
      <dsp:spPr>
        <a:xfrm>
          <a:off x="4551017" y="855719"/>
          <a:ext cx="171105" cy="64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607"/>
              </a:lnTo>
              <a:lnTo>
                <a:pt x="171105" y="641607"/>
              </a:lnTo>
            </a:path>
          </a:pathLst>
        </a:custGeom>
        <a:noFill/>
        <a:ln w="11429" cap="flat" cmpd="sng" algn="ctr">
          <a:solidFill>
            <a:srgbClr val="82000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5713D-5332-45B2-B058-ADFFA652B354}">
      <dsp:nvSpPr>
        <dsp:cNvPr id="0" name=""/>
        <dsp:cNvSpPr/>
      </dsp:nvSpPr>
      <dsp:spPr>
        <a:xfrm>
          <a:off x="4722122" y="1069588"/>
          <a:ext cx="2707427" cy="855477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rgbClr val="82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  <a:endParaRPr lang="zh-CN" altLang="en-US" sz="1600" kern="1200"/>
        </a:p>
      </dsp:txBody>
      <dsp:txXfrm>
        <a:off x="4747178" y="1094644"/>
        <a:ext cx="2657315" cy="805365"/>
      </dsp:txXfrm>
    </dsp:sp>
    <dsp:sp modelId="{B086038B-AF67-4F68-8B16-F672FB7003F3}">
      <dsp:nvSpPr>
        <dsp:cNvPr id="0" name=""/>
        <dsp:cNvSpPr/>
      </dsp:nvSpPr>
      <dsp:spPr>
        <a:xfrm>
          <a:off x="4551017" y="855719"/>
          <a:ext cx="171105" cy="1748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967"/>
              </a:lnTo>
              <a:lnTo>
                <a:pt x="171105" y="1748967"/>
              </a:lnTo>
            </a:path>
          </a:pathLst>
        </a:custGeom>
        <a:noFill/>
        <a:ln w="11429" cap="flat" cmpd="sng" algn="ctr">
          <a:solidFill>
            <a:srgbClr val="82000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A21C5-51FB-476E-BAF9-3DF8194BABA2}">
      <dsp:nvSpPr>
        <dsp:cNvPr id="0" name=""/>
        <dsp:cNvSpPr/>
      </dsp:nvSpPr>
      <dsp:spPr>
        <a:xfrm>
          <a:off x="4722122" y="2138934"/>
          <a:ext cx="2596625" cy="931503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rgbClr val="82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rPr>
            <a:t>How do I incorporate my logo to a slide that will apply to all the other slides? </a:t>
          </a:r>
          <a:endParaRPr lang="zh-CN" altLang="en-US" sz="1600" kern="1200"/>
        </a:p>
      </dsp:txBody>
      <dsp:txXfrm>
        <a:off x="4749405" y="2166217"/>
        <a:ext cx="2542059" cy="87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45D-A94C-4CD1-85A2-32857AFB8D2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5B367-E661-40E5-9443-89393A4B6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6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2357430"/>
            <a:ext cx="3603171" cy="4163665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 userDrawn="1"/>
        </p:nvGrpSpPr>
        <p:grpSpPr>
          <a:xfrm>
            <a:off x="0" y="28572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214290"/>
            <a:ext cx="9144000" cy="1240311"/>
            <a:chOff x="0" y="214290"/>
            <a:chExt cx="9144000" cy="1240311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 flipV="1">
            <a:off x="0" y="528638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4" name="矩形 13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flipV="1">
            <a:off x="0" y="5357826"/>
            <a:ext cx="9144000" cy="1240311"/>
            <a:chOff x="0" y="214290"/>
            <a:chExt cx="9144000" cy="1240311"/>
          </a:xfrm>
        </p:grpSpPr>
        <p:sp>
          <p:nvSpPr>
            <p:cNvPr id="17" name="矩形 1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0" y="285728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6500834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714365" y="428604"/>
            <a:ext cx="2428875" cy="3286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0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3357571" y="428604"/>
            <a:ext cx="2428875" cy="3286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2" name="图片占位符 24"/>
          <p:cNvSpPr>
            <a:spLocks noGrp="1"/>
          </p:cNvSpPr>
          <p:nvPr>
            <p:ph type="pic" sz="quarter" idx="17"/>
          </p:nvPr>
        </p:nvSpPr>
        <p:spPr>
          <a:xfrm>
            <a:off x="6000777" y="428604"/>
            <a:ext cx="2428875" cy="3286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9"/>
          </p:nvPr>
        </p:nvSpPr>
        <p:spPr>
          <a:xfrm>
            <a:off x="1000100" y="4857760"/>
            <a:ext cx="1785938" cy="7858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6" name="文本占位符 44"/>
          <p:cNvSpPr>
            <a:spLocks noGrp="1"/>
          </p:cNvSpPr>
          <p:nvPr>
            <p:ph type="body" sz="quarter" idx="20"/>
          </p:nvPr>
        </p:nvSpPr>
        <p:spPr>
          <a:xfrm>
            <a:off x="3643306" y="4857760"/>
            <a:ext cx="1785938" cy="7858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7" name="文本占位符 44"/>
          <p:cNvSpPr>
            <a:spLocks noGrp="1"/>
          </p:cNvSpPr>
          <p:nvPr>
            <p:ph type="body" sz="quarter" idx="21"/>
          </p:nvPr>
        </p:nvSpPr>
        <p:spPr>
          <a:xfrm>
            <a:off x="6429388" y="4857760"/>
            <a:ext cx="1785938" cy="7858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428728" y="428627"/>
            <a:ext cx="3286147" cy="2615973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/>
          </p:nvPr>
        </p:nvSpPr>
        <p:spPr>
          <a:xfrm>
            <a:off x="4857752" y="428604"/>
            <a:ext cx="3357559" cy="261599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17" name="图片占位符 10"/>
          <p:cNvSpPr>
            <a:spLocks noGrp="1"/>
          </p:cNvSpPr>
          <p:nvPr>
            <p:ph type="pic" sz="quarter" idx="15"/>
          </p:nvPr>
        </p:nvSpPr>
        <p:spPr>
          <a:xfrm>
            <a:off x="1428728" y="3143248"/>
            <a:ext cx="3286147" cy="2615973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5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857752" y="3143225"/>
            <a:ext cx="3357559" cy="261599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7FFBA26-C663-4685-90E0-15B239C3C70A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61" r:id="rId14"/>
    <p:sldLayoutId id="2147483660" r:id="rId15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0" y="3214686"/>
            <a:ext cx="60722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本校羅東高工學習歷程服務平台連結處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000" dirty="0">
                <a:ea typeface="宋体" charset="-122"/>
              </a:rPr>
              <a:t>https://020407.kp.ncnu.edu.tw</a:t>
            </a:r>
            <a:r>
              <a:rPr lang="en-US" altLang="zh-TW" sz="2000" dirty="0" smtClean="0">
                <a:ea typeface="宋体" charset="-122"/>
              </a:rPr>
              <a:t>/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2000" dirty="0">
              <a:ea typeface="宋体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0123" y="1214422"/>
            <a:ext cx="7109640" cy="1496810"/>
            <a:chOff x="-447315" y="1214422"/>
            <a:chExt cx="7109640" cy="1496810"/>
          </a:xfrm>
        </p:grpSpPr>
        <p:sp>
          <p:nvSpPr>
            <p:cNvPr id="7" name="矩形 6"/>
            <p:cNvSpPr/>
            <p:nvPr/>
          </p:nvSpPr>
          <p:spPr>
            <a:xfrm>
              <a:off x="-447315" y="1787902"/>
              <a:ext cx="71096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學習歷程檔案系統說明</a:t>
              </a:r>
              <a:endParaRPr lang="zh-CN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249854" y="1214422"/>
              <a:ext cx="512832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TW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110</a:t>
              </a:r>
              <a:r>
                <a:rPr lang="zh-TW" altLang="en-US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學年度第</a:t>
              </a:r>
              <a:r>
                <a:rPr lang="en-US" altLang="zh-TW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學期</a:t>
              </a:r>
              <a:endParaRPr lang="zh-CN" alt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52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學習歷程檔案上傳內容須知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223312"/>
              </p:ext>
            </p:extLst>
          </p:nvPr>
        </p:nvGraphicFramePr>
        <p:xfrm>
          <a:off x="517848" y="1196752"/>
          <a:ext cx="7998082" cy="50021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1503"/>
                <a:gridCol w="1998186"/>
                <a:gridCol w="1258117"/>
                <a:gridCol w="1480138"/>
                <a:gridCol w="1480138"/>
              </a:tblGrid>
              <a:tr h="795878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種類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涵蓋內容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上傳者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上傳時間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上傳件數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432580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課程學習</a:t>
                      </a:r>
                      <a:endParaRPr lang="en-US" altLang="zh-TW" sz="2400" b="1" dirty="0" smtClean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成果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修課紀錄及學分數之</a:t>
                      </a:r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課程作業、作品或其他學習成果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同學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可上傳多件，但最後最多只可勾選</a:t>
                      </a:r>
                      <a:r>
                        <a:rPr lang="en-US" altLang="zh-TW" sz="24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795878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多元表現</a:t>
                      </a:r>
                      <a:endParaRPr lang="zh-TW" alt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涵蓋在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課綱內的</a:t>
                      </a:r>
                      <a:r>
                        <a:rPr lang="zh-TW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彈性學習時間、團體活動時間及其他表現</a:t>
                      </a:r>
                      <a:endParaRPr lang="zh-TW" alt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同學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可填寫</a:t>
                      </a:r>
                      <a:r>
                        <a:rPr lang="en-US" altLang="zh-TW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件，但</a:t>
                      </a:r>
                      <a:r>
                        <a:rPr lang="zh-TW" altLang="en-US" sz="24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最後至多只可勾選</a:t>
                      </a:r>
                      <a:r>
                        <a:rPr lang="en-US" altLang="zh-TW" sz="24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件</a:t>
                      </a:r>
                      <a:endParaRPr lang="zh-TW" alt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2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學習歷程系統操作說明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96853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學習歷程系統入口處：羅工學校網站首頁─點選右邊校園服務中的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學習歷程─日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的連結或下方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QR Code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連結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AutoShape 2" descr="data:image/png;base64,iVBORw0KGgoAAAANSUhEUgAAAIgAAACICAYAAAA8uqNSAAAAAXNSR0IArs4c6QAAB9lJREFUeF7tndF24zgMQ5v//+juw6Q9x97alxBIt3Ewr5RICgRB2Wkyj8/Pz8+P/AsCBwg8QpBw4wyBECT8OEUgBAlBQpBwYB2BKMg6dm+xMwR5izKvHzIEWcfuLXaGIG9R5vVDhiDr2L3FzjJBHo/HpYDsX/BSfHohvN+vrt8fnvJz7dNg0/m/4ocgR6+YoSFcAtD+EAQQUAGkjoiCbAEnvKIg8BmlOtKIgKr95RWkysDqQVUASWGm83PvJPv9dP4qjkfrVv0v30GmC6ASYBWAKvDdihKCVJF/rqMCu3Yxnf8tD0EAQSpQdwGiIL1/x7Vav7YRQx3mzmzyTyNPBUiNR+unz+/6P7y7VP+ijAD+bYBCkPPHWKpfCLJ78aUSSu1QGrnuCO32H4KEIBsOUIPYL8qoA65iePW5nxSA8qURWgW8mu9fwfdlLqlUQHqvEIJsP2ytEjoEKTIvCmK+ByEAqYNXb9lVyab4xBM6X7Ujq/lmxOw+LCOCqHaVEEQAIhDZiUDu+ei85P92TzFqh6kFooKrdjW+er4QBB5TSQHUAqkEoPVq/BAkI2bDKRoB1AB/XkGog8hOAE0/xqr+qSB0XopHinOV/7bHXDVhFyDqKBdg8h+C7BBQO1wljOqfChiCbCug4vu1OwpywGQiYBQEFERVCHU93eLvblfxUtdXFXZZQdSE1PV3JwCdT8VLXR+CDD9GU4Fdu1pwdX0IEoKccqadICpDp9e7l0i61ZP/KsDTOEz7L99BphNR/VMB6SkjBKkhHoI8caI7AxGuBvfrrQpBQpBT1pYJQpK8j6KOALW3qOPJ7iqCigfhQ3caiqfiTfG+8g1BDhSECEsF695P8UKQHeKkEGSPgtS+2hkFiYL03EGmZyj5dzue/NNMdiWeFO3q+DQC5TvINMDkPwQ5/14L3UGIgEeEKY8YKiAlQB1I/kOQEGTDgamO+JZO87u6NDKI0G7DuPEvHzHVgNV1pEiq4lBcFXAiAMUjgqgNQv4on/ERs5rA0b4Q5PyHi4nQKn4hCDCYAKcGUAtCHR8FEQtGBSJAaX8I8jNClz3F0J2BCjTdoeS/m4AuHuodiBRrfMQQwC4gv+0/BCEN3tlXGVl9zPxr/kOQEOQUgRBEJAiNDJqRBDjdScj/1fmp8QhudaSSv1VFXr6kqoC4BVcJdXV+ajwqaAhi/oc9URCi2NYeBRn+/1+6CUnlvZ2C0IGvHhHd+ax24OH7hWYFpfOqBP9+2qz+VruagDqTqWNcgrn5hCAuA2C/W2B3fwiyRYAaMgpiSnwV4IyYJwIkwaQAqoB1F4j80flIoVz/FN+1HxK56w6iJqgSYvWSVe1gt4AhiHjHUF+MqYShgpI/IvR0wVX/lK9rj4LsECBA1QJOr6d8XbtNEPUOQQriKgAVxB1JBLirUKp/Wu/aQxB400qEUwndXTDXH+0PQUKQDQeqhC9/mpsRU/uy8/cLJvE/H6CCkQK4dltB3JlLEk7+VTsBTvmodyi1gX77jlTFs6wg5JAYTAUh/6o9BFER+3l9CPLEhQiu2tXydBNajZ8RA4ipBKARpBbodgRRZ64KAI0k8qcWnO4Erj/yT+el/VQPwqtdQSghOpDaYVQgAljteFpPdjofFYzwVeNTvBAEfpqbCE0EpYKSfyI47af4IcgOQbeg1KFkf3sFURlPgFGHUDy1YNRRRDA6j9vRFJ/sKl7tI4YSIADJ7hZwukCU/3T8EET8GkMU5PyjAJVQXw0w9qKMOozsURDtR+tcvMZHDBVctauMn5Z0yl/Nl0a0qojqHY7O064g1YDVdSrgIcgWWVKUch26/mi5GrC6LgTZ3imoAaIg4qVVBUwlpDoiqDEo/ssThA7QPVMpHhWk206S/tv5Un7jl1QCIAQ5/93TbsKqChqCDFeAOpQaaDi9D8ovBBmuABXg7QkyjP8HAUwjTC0grVfPS5dQ8qeen/xV7W1vUqsBV9epAKkFUder53D9q+dX8xsfMV0JHSY6/HMNbgHp/K7/EAQQVgFSC6KuJ0JMvyfpekqhc5RHDBWIAql2ulOQP9qv2tWCE15qfNUf4VO1hyBPpFQFofVqQbv9VQlA60KQEOSUIyFICDJDkKvfE5AEk1SS3R0JdGl083f30/ntx9zpBMk/2VcB+NoXgvyM4PKIiYJc+58OTjdIFGT4PUtGjPiDKCT57nsA2k/xyU7+SUFpZFF81U75qP6+R2/1Tw5J4lRA1AJ0xyfA1PzoRRrFc+0hSLOCUUFCkH8ItV1SoyBbyql4EGHJHgURFcRVACoI2VWCdOdLI5nyv/0dpBvwKqDV9yqv8tRz2xETgpx/dbNK+BCkipS4LiNG/MWevyap0wWkOwDZ6bGZFJL4XL3UvoyC0IFdwMk/FaTbHoKAAlUZfnQppP1RkNpPi0dBSDqe9m6FcBWP8qFjUQO1P+ZSQmR3AaM7jhq/21+1IEd5Ej6u/TBu12cxVACy0wFpJncXtNtfCEIMAHsIcg4Q4ePaoyAiQaMg/xBYvqSagoHb3UsYBtgt6B4BFL/7fG7+7QpCALj2bgApHxfg7sdmytdVuKr/KMgTqRDkZ8qEICHIqZiUCVKVpKy7FwIhyL3q2X6aEKQd0ns5DEHuVc/204Qg7ZDey2EIcq96tp8mBGmH9F4OQ5B71bP9NCFIO6T3chiC3Kue7af5DxqTGx1FAc4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0" y="191683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764428" y="191683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高一同學的學習歷程系統預設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帳號：學號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密碼：身分證字號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有大小寫之分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因系統目前尚未上傳更新完成一年級資料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月初，一年級同學才可登入操作系統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系統開通後，教務處將另行通知各班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699014" y="4213687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高二、高三同學：</a:t>
            </a:r>
            <a:endParaRPr lang="en-US" altLang="zh-TW" sz="2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學期的學習歷程檔案認證，截止日為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9/30(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，請同學儘速於期限內上傳檔案至平臺，以利各科老師審閱同學們的繳交內容</a:t>
            </a: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學習歷程檔案面面觀_頁面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2"/>
            <a:ext cx="9147200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學習歷程檔案面面觀_頁面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-1994"/>
            <a:ext cx="9147200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1520" y="188640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參考資料來源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羅東高工學習歷程平台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://120.101.72.60/web/learning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國教署高級中等校內學生學習歷程服務平台─國立羅東高工學習歷程平台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https://020407.kp.ncnu.edu.tw/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十二年國民基本教育─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課綱資訊網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12basic.edu.tw/e-portfolio/index.html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羅工註冊組網站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http://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120.101.72.60/web/chaows/36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教育部主管法規共用系統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edu.law.moe.gov.tw/LawContent.aspx?id=GL001916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采威國際資訊─學習歷程系統說明手冊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3481849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最後提醒同學，上傳前</a:t>
            </a:r>
            <a:endParaRPr lang="en-US" altLang="zh-TW" sz="2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務必先與任課老師確認認證的標準或要求為何，避免過多繁瑣的重複上傳動作</a:t>
            </a:r>
            <a:endParaRPr lang="en-US" altLang="zh-TW" sz="2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請將檔案以</a:t>
            </a:r>
            <a:r>
              <a:rPr lang="en-US" altLang="zh-TW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格式上傳，文圖並茂尤佳，注意文圖大小與清晰度的呈現</a:t>
            </a:r>
            <a:endParaRPr lang="en-US" altLang="zh-TW" sz="2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內容重質不重量，可以多放入自己在學習中的收穫與個人看法，能加倍突顯自己的學習亮點喔！</a:t>
            </a: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90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1583644"/>
            <a:ext cx="6167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THANK YOU!</a:t>
            </a:r>
            <a:endParaRPr lang="zh-CN" alt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162" y="3052077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學習歷程檔案內涵諮詢：教務處課程發展處                                               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簡亨豫老師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檔案系統困難操作排解：教務處註冊組                                                                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趙文聖組長</a:t>
            </a:r>
            <a:endParaRPr lang="en-US" altLang="zh-CN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4581128"/>
            <a:ext cx="60722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本校羅東高工學習歷程服務平台連結處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000" dirty="0">
                <a:ea typeface="宋体" charset="-122"/>
              </a:rPr>
              <a:t>https://020407.kp.ncnu.edu.tw</a:t>
            </a:r>
            <a:r>
              <a:rPr lang="en-US" altLang="zh-TW" sz="2000" dirty="0" smtClean="0">
                <a:ea typeface="宋体" charset="-122"/>
              </a:rPr>
              <a:t>/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2000" dirty="0">
              <a:ea typeface="宋体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722947588"/>
              </p:ext>
            </p:extLst>
          </p:nvPr>
        </p:nvGraphicFramePr>
        <p:xfrm>
          <a:off x="1643042" y="1428736"/>
          <a:ext cx="60960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/>
          <p:cNvSpPr/>
          <p:nvPr/>
        </p:nvSpPr>
        <p:spPr>
          <a:xfrm>
            <a:off x="3419872" y="435098"/>
            <a:ext cx="3147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spc="-150" dirty="0">
                <a:latin typeface="標楷體" panose="03000509000000000000" pitchFamily="65" charset="-120"/>
                <a:ea typeface="標楷體" panose="03000509000000000000" pitchFamily="65" charset="-120"/>
              </a:rPr>
              <a:t>說明指南大綱</a:t>
            </a:r>
            <a:endParaRPr lang="zh-CN" altLang="en-US" sz="4000" b="1" spc="-1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學習歷程檔案面面觀_頁面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-13948"/>
            <a:ext cx="9147200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38235" y="292222"/>
            <a:ext cx="561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-1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學習歷程檔案的基本內涵</a:t>
            </a:r>
            <a:endParaRPr lang="zh-CN" altLang="en-US" sz="4000" b="1" spc="-1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500034" y="1397000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120.101.72.60/image/image_gallery?uuid=6a6dbe10-a65d-4dff-b2b0-b591f39631ec&amp;groupId=383540&amp;t=15465680584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"/>
            <a:ext cx="9135262" cy="68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38235" y="292222"/>
            <a:ext cx="596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-150" dirty="0" smtClean="0">
                <a:latin typeface="Arial Black" pitchFamily="34" charset="0"/>
                <a:ea typeface="宋体" charset="-122"/>
              </a:rPr>
              <a:t>Click to edit title style</a:t>
            </a:r>
            <a:endParaRPr lang="zh-CN" altLang="en-US" sz="4000" spc="-150">
              <a:latin typeface="Arial Black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28660" y="1397000"/>
          <a:ext cx="7286680" cy="3817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336"/>
                <a:gridCol w="1457336"/>
                <a:gridCol w="1457336"/>
                <a:gridCol w="1457336"/>
                <a:gridCol w="1457336"/>
              </a:tblGrid>
              <a:tr h="47724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</a:tr>
              <a:tr h="4772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</a:tr>
              <a:tr h="4772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</a:tr>
              <a:tr h="4772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</a:tr>
              <a:tr h="4772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</a:tr>
              <a:tr h="4772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</a:tr>
              <a:tr h="4772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</a:tr>
              <a:tr h="4772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User\Desktop\學習歷程檔案面面觀_頁面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-1372"/>
            <a:ext cx="9147200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學習歷程檔案面面觀_頁面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-1372"/>
            <a:ext cx="9147200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學習歷程檔案面面觀_頁面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-14083"/>
            <a:ext cx="9147200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學習歷程檔案面面觀_頁面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0"/>
            <a:ext cx="9147200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學習歷程檔案面面觀_頁面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-1372"/>
            <a:ext cx="9147200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583</TotalTime>
  <Words>621</Words>
  <Application>Microsoft Office PowerPoint</Application>
  <PresentationFormat>如螢幕大小 (4:3)</PresentationFormat>
  <Paragraphs>70</Paragraphs>
  <Slides>15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市鎮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84</cp:revision>
  <dcterms:created xsi:type="dcterms:W3CDTF">2021-09-06T03:30:56Z</dcterms:created>
  <dcterms:modified xsi:type="dcterms:W3CDTF">2021-09-07T08:59:51Z</dcterms:modified>
</cp:coreProperties>
</file>