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4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78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60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47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9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2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85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2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12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70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B21B-5073-46C8-BE58-C98B1B5D3DF3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7CC-B99F-4167-AE9A-5C17AA4C2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0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學年度選社說明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50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19" y="0"/>
            <a:ext cx="9171362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4197" y="6026727"/>
            <a:ext cx="1687484" cy="831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7721099">
            <a:off x="8074289" y="5341531"/>
            <a:ext cx="676405" cy="966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18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3179" y="6187858"/>
            <a:ext cx="2843067" cy="670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下箭號 3"/>
          <p:cNvSpPr/>
          <p:nvPr/>
        </p:nvSpPr>
        <p:spPr>
          <a:xfrm rot="2178217">
            <a:off x="3051183" y="5228798"/>
            <a:ext cx="676405" cy="966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7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83244" y="200416"/>
            <a:ext cx="1039660" cy="36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27684" y="701458"/>
            <a:ext cx="1327418" cy="60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0310" y="4794335"/>
            <a:ext cx="554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有開放選社的社團，才會出現。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10800000">
            <a:off x="1453190" y="1430258"/>
            <a:ext cx="676405" cy="966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6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67343" y="626301"/>
            <a:ext cx="1415101" cy="670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0800000">
            <a:off x="2536690" y="1439289"/>
            <a:ext cx="676405" cy="966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983244" y="200416"/>
            <a:ext cx="1039660" cy="36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54272" y="3333711"/>
            <a:ext cx="1008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未開放選社時間，會出現此頁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選社時間為：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9/25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00-9/27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</a:p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若未選社，會由電腦隨機安排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18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83244" y="200416"/>
            <a:ext cx="1039660" cy="36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257107" y="739035"/>
            <a:ext cx="1415101" cy="670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0800000">
            <a:off x="3626454" y="1552023"/>
            <a:ext cx="676405" cy="966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18985" y="3826692"/>
            <a:ext cx="7954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10/3</a:t>
            </a: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可以進行選社結果查詢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84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萬一，我對於選社的結果不滿意呢？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6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社時間：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10/3(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點至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10/5(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第二次轉社時間：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10/11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點止</a:t>
            </a:r>
            <a:r>
              <a:rPr lang="zh-TW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時間如有調整，將另行公告</a:t>
            </a:r>
            <a:r>
              <a:rPr lang="zh-TW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本學期轉社時間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19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社團是一學年的課程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，你如果錯過上述時間，就請好好配合。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BUT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如果你有很特殊的理由，學期末還會開放轉社申請。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轉社申請時間請參閱學校行事曆。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38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168</Words>
  <Application>Microsoft Office PowerPoint</Application>
  <PresentationFormat>寬螢幕</PresentationFormat>
  <Paragraphs>13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Office 佈景主題</vt:lpstr>
      <vt:lpstr>112學年度選社說明</vt:lpstr>
      <vt:lpstr>PowerPoint 簡報</vt:lpstr>
      <vt:lpstr>PowerPoint 簡報</vt:lpstr>
      <vt:lpstr>PowerPoint 簡報</vt:lpstr>
      <vt:lpstr>PowerPoint 簡報</vt:lpstr>
      <vt:lpstr>PowerPoint 簡報</vt:lpstr>
      <vt:lpstr>萬一，我對於選社的結果不滿意呢？</vt:lpstr>
      <vt:lpstr>本學期轉社時間</vt:lpstr>
      <vt:lpstr>社團是一學年的課程，你如果錯過上述時間，就請好好配合。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2023-09-08T07:00:54Z</dcterms:created>
  <dcterms:modified xsi:type="dcterms:W3CDTF">2023-09-08T08:27:26Z</dcterms:modified>
</cp:coreProperties>
</file>