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623" autoAdjust="0"/>
  </p:normalViewPr>
  <p:slideViewPr>
    <p:cSldViewPr>
      <p:cViewPr varScale="1">
        <p:scale>
          <a:sx n="81" d="100"/>
          <a:sy n="81" d="100"/>
        </p:scale>
        <p:origin x="-24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2C6DA-80C6-468C-B68D-79387C79D732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F63C6-5998-42F5-8F21-D0F7FD01A8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641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</a:rPr>
              <a:t>、東側學生自行車前、後車棚。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zh-TW" altLang="en-US" dirty="0" smtClean="0">
                <a:solidFill>
                  <a:srgbClr val="FF0000"/>
                </a:solidFill>
              </a:rPr>
              <a:t>、樂育堂二樓音控室。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r>
              <a:rPr lang="zh-TW" altLang="en-US" dirty="0" smtClean="0">
                <a:solidFill>
                  <a:srgbClr val="FF0000"/>
                </a:solidFill>
              </a:rPr>
              <a:t>、格致樓頂樓。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4</a:t>
            </a:r>
            <a:r>
              <a:rPr lang="zh-TW" altLang="en-US" dirty="0" smtClean="0">
                <a:solidFill>
                  <a:srgbClr val="FF0000"/>
                </a:solidFill>
              </a:rPr>
              <a:t>、昌明樓頂樓、桌球教室。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r>
              <a:rPr lang="zh-TW" altLang="en-US" dirty="0" smtClean="0">
                <a:solidFill>
                  <a:srgbClr val="FF0000"/>
                </a:solidFill>
              </a:rPr>
              <a:t>、游藝樓三樓廁所。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6</a:t>
            </a:r>
            <a:r>
              <a:rPr lang="zh-TW" altLang="en-US" dirty="0" smtClean="0">
                <a:solidFill>
                  <a:srgbClr val="FF0000"/>
                </a:solidFill>
              </a:rPr>
              <a:t>、樂群樓頂樓。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7</a:t>
            </a:r>
            <a:r>
              <a:rPr lang="zh-TW" altLang="en-US" dirty="0" smtClean="0">
                <a:solidFill>
                  <a:srgbClr val="FF0000"/>
                </a:solidFill>
              </a:rPr>
              <a:t>、汽車科大樓三樓廁所。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8</a:t>
            </a:r>
            <a:r>
              <a:rPr lang="zh-TW" altLang="en-US" dirty="0" smtClean="0">
                <a:solidFill>
                  <a:srgbClr val="FF0000"/>
                </a:solidFill>
              </a:rPr>
              <a:t>、敬業樓頂樓。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>
                <a:solidFill>
                  <a:srgbClr val="FF0000"/>
                </a:solidFill>
              </a:rPr>
              <a:t>9</a:t>
            </a:r>
            <a:r>
              <a:rPr lang="zh-TW" altLang="en-US" dirty="0" smtClean="0">
                <a:solidFill>
                  <a:srgbClr val="FF0000"/>
                </a:solidFill>
              </a:rPr>
              <a:t>、花圃。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F63C6-5998-42F5-8F21-D0F7FD01A89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14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5E2D-E97D-4659-9FD5-283A8051FB03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546-D652-4DB9-AB3E-D796FDF8D4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76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5E2D-E97D-4659-9FD5-283A8051FB03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546-D652-4DB9-AB3E-D796FDF8D4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87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5E2D-E97D-4659-9FD5-283A8051FB03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546-D652-4DB9-AB3E-D796FDF8D4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540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5E2D-E97D-4659-9FD5-283A8051FB03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546-D652-4DB9-AB3E-D796FDF8D4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30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5E2D-E97D-4659-9FD5-283A8051FB03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546-D652-4DB9-AB3E-D796FDF8D4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62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5E2D-E97D-4659-9FD5-283A8051FB03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546-D652-4DB9-AB3E-D796FDF8D4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14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5E2D-E97D-4659-9FD5-283A8051FB03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546-D652-4DB9-AB3E-D796FDF8D4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66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5E2D-E97D-4659-9FD5-283A8051FB03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546-D652-4DB9-AB3E-D796FDF8D4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814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5E2D-E97D-4659-9FD5-283A8051FB03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546-D652-4DB9-AB3E-D796FDF8D4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60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5E2D-E97D-4659-9FD5-283A8051FB03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546-D652-4DB9-AB3E-D796FDF8D4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921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5E2D-E97D-4659-9FD5-283A8051FB03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B4546-D652-4DB9-AB3E-D796FDF8D4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90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F5E2D-E97D-4659-9FD5-283A8051FB03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B4546-D652-4DB9-AB3E-D796FDF8D4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04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學校建築物地圖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343453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950072" y="167730"/>
            <a:ext cx="5378395" cy="70788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海報體W12" pitchFamily="81" charset="-120"/>
                <a:ea typeface="華康海報體W12" pitchFamily="81" charset="-120"/>
              </a:rPr>
              <a:t>羅東高工校園安全地圖</a:t>
            </a:r>
            <a:endParaRPr lang="zh-TW" alt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海報體W12" pitchFamily="81" charset="-120"/>
              <a:ea typeface="華康海報體W12" pitchFamily="81" charset="-120"/>
            </a:endParaRPr>
          </a:p>
        </p:txBody>
      </p:sp>
      <p:pic>
        <p:nvPicPr>
          <p:cNvPr id="17" name="Picture 5" descr="C:\Users\user\Desktop\骨頭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989" y="5859311"/>
            <a:ext cx="296406" cy="31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6466960" y="5589240"/>
            <a:ext cx="25845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華康POP1體W7" pitchFamily="81" charset="-120"/>
                <a:ea typeface="華康POP1體W7" pitchFamily="81" charset="-120"/>
              </a:rPr>
              <a:t>各位同學以上有張貼「骷髏頭」告示牌的地方（包含各大樓頂樓），均為本校危險地區，請於下課及放學時禁止靠近或逗留該區域，以免危險！</a:t>
            </a:r>
            <a:endParaRPr lang="zh-TW" altLang="en-US" sz="1400" dirty="0">
              <a:latin typeface="華康POP1體W7" pitchFamily="81" charset="-120"/>
              <a:ea typeface="華康POP1體W7" pitchFamily="81" charset="-120"/>
            </a:endParaRPr>
          </a:p>
        </p:txBody>
      </p:sp>
      <p:pic>
        <p:nvPicPr>
          <p:cNvPr id="20" name="Picture 5" descr="C:\Users\user\Desktop\骨頭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00" y="4892105"/>
            <a:ext cx="243502" cy="25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user\Desktop\骨頭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78" y="3068960"/>
            <a:ext cx="243502" cy="25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user\Desktop\骨頭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61048"/>
            <a:ext cx="243502" cy="25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C:\Users\user\Desktop\骨頭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365104"/>
            <a:ext cx="243502" cy="25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5" descr="C:\Users\user\Desktop\骨頭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62838"/>
            <a:ext cx="243502" cy="25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C:\Users\user\Desktop\骨頭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444" y="2979490"/>
            <a:ext cx="243502" cy="25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user\Desktop\骨頭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768" y="1819197"/>
            <a:ext cx="243502" cy="25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user\Desktop\骨頭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387" y="3443656"/>
            <a:ext cx="243502" cy="25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C:\Users\user\Desktop\骨頭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7238" y="1268760"/>
            <a:ext cx="243502" cy="25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C:\Users\user\Desktop\骨頭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47" y="4762838"/>
            <a:ext cx="243502" cy="258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465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117</Words>
  <Application>Microsoft Office PowerPoint</Application>
  <PresentationFormat>如螢幕大小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16</cp:revision>
  <cp:lastPrinted>2016-02-05T02:43:16Z</cp:lastPrinted>
  <dcterms:created xsi:type="dcterms:W3CDTF">2016-02-05T01:05:40Z</dcterms:created>
  <dcterms:modified xsi:type="dcterms:W3CDTF">2018-03-07T09:01:11Z</dcterms:modified>
</cp:coreProperties>
</file>